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B0656-3C08-10B4-ACB3-3C56A4FDC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92BC6A-DF32-899D-CEF3-5874BF4A9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F20586-94DB-A8FC-EB05-56A76D05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4B4672-EF1E-4CCE-629B-326C9A7E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A6885-390E-BD9A-58E4-BEE90B8F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36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6F42A-12AB-EE9A-A5AB-E54E5A89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CF725E-37ED-3E92-D06B-442702253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EB80F8-8612-B5CD-106B-CEFED33B4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B7081-0F20-E1BD-CCA3-E372CCAB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05690E-50E7-8195-F408-919AB6A9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6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31C2A1-8992-F0BF-2C2E-01647B364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874183-C463-728D-8ADA-C48954620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15952F-C6C2-09FB-2292-FEDA6FB0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671B32-F2C0-2202-806D-3A780A63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2950C-C186-440B-C489-1244434B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73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58BE8-BF43-6171-896B-63724561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135A6A-7437-28E7-4F15-AA50B6110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5BAE41-0984-76BB-400B-0BBBA109D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C07AD2-9B30-AE4F-8033-E40D6E44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926805-6DE4-B6EB-B93C-586ABFBB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28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B8D53-296A-6AF1-560A-7F2976989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51DA88-16ED-A55E-A1AC-195B030DE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A15362-8F68-9E4E-257A-1F971DBD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59D1A-BDF8-95DF-26EC-9AE50B462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91CC9-AA5B-B4DE-F720-4F81B62C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8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190AA-8676-FB7C-F433-2C81D18D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A0089-CAF1-4051-9154-0889B92F7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106B72-5F83-3844-3355-C488DA40B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98EAE8-7E47-2557-D739-30FDC844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2DF2FD-A46B-5CE9-ABFD-D5927B3D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AE2656-D344-094A-1980-AB517355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6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78EBA-8B69-A0C9-8171-A9CE17E4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A410D9-573A-928E-CC34-57FE80568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0CA02-5530-E178-F2B5-686868563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9295BD-90CA-EFE1-EB86-B1D935B8C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609F03-C721-20BE-F7DD-BEA67ED66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0EBE0E-2B46-764A-A1D4-C12B9288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6B2D29-C16D-BDB5-196A-BBAC78A8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5A46BC1-44C6-3573-BDF8-3DC28BCA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7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DE1561-8706-750D-AB0D-CB88E63E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C07FBE-6562-10E9-9919-7AB67549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C3C665-E51B-F80E-C790-6302CDBE6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806181-C12D-C4FA-6F74-C31A6739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1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67C91-AF1B-BDC8-DB53-923D785A5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2B580C-EEA6-42CB-3A26-D94B842D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EC7CB3-45AE-8D57-DA2A-179D104B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95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52EE7-2DE1-9613-D2AC-9A79DE71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DE3ADD-A37D-B85A-1276-9342025DA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64D797-7463-970F-7AE6-260977003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5AA0D1-2072-56F4-2402-D893E8B6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3AB80F-62C0-B71F-3C98-7628A057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65A15F-7C2A-BF4F-601C-05945309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40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27DBF-40E5-FA84-7C14-55DFAC7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015A57-A2A2-B80E-31BC-C26E3514C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BA40A8-190D-027E-00E4-3519BC288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777573-44E8-E460-984C-C3237D0D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DF8BDB-1F27-5DF3-BE7C-9FE9F94A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01B47D-6558-427C-23DF-62282C4E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38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95F1F2F-4562-9230-FD6A-9ACAB561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09B889-4AE7-238B-55E7-3FFC66311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8B637B-6899-E952-79C0-31ADAC90E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20F3D-4536-4FFB-B795-FFB8555C418E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6F8F6F-E57A-CC1F-E6C8-EDE7EF549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32E5F1-826D-C4CC-7B85-FB4116309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3D4D2-9D88-45F2-A4A7-7BD466510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9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Final-vertical">
            <a:hlinkClick r:id="" action="ppaction://media"/>
            <a:extLst>
              <a:ext uri="{FF2B5EF4-FFF2-40B4-BE49-F238E27FC236}">
                <a16:creationId xmlns:a16="http://schemas.microsoft.com/office/drawing/2014/main" id="{A4F15EF6-7D22-9737-47B8-85E4FBDE72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903863"/>
            <a:ext cx="7676229" cy="4281389"/>
          </a:xfrm>
        </p:spPr>
      </p:pic>
      <p:pic>
        <p:nvPicPr>
          <p:cNvPr id="5" name="animation_labeled">
            <a:hlinkClick r:id="" action="ppaction://media"/>
            <a:extLst>
              <a:ext uri="{FF2B5EF4-FFF2-40B4-BE49-F238E27FC236}">
                <a16:creationId xmlns:a16="http://schemas.microsoft.com/office/drawing/2014/main" id="{63B25C7B-A8EB-A6AA-E508-1E653C18E8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63338" y="1903864"/>
            <a:ext cx="4528662" cy="42813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4CF1B22-8528-D9AF-17B6-BB34A984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</a:rPr>
              <a:t>3D Model Presentation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7" name="图片 6" descr="桌子上的食物&#10;&#10;低可信度描述已自动生成">
            <a:extLst>
              <a:ext uri="{FF2B5EF4-FFF2-40B4-BE49-F238E27FC236}">
                <a16:creationId xmlns:a16="http://schemas.microsoft.com/office/drawing/2014/main" id="{2C211C0E-547C-22B0-5B9C-6C647A57BF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08" y="1279263"/>
            <a:ext cx="6262992" cy="55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1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</Words>
  <Application>Microsoft Office PowerPoint</Application>
  <PresentationFormat>宽屏</PresentationFormat>
  <Paragraphs>1</Paragraphs>
  <Slides>1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Arial</vt:lpstr>
      <vt:lpstr>Calibri</vt:lpstr>
      <vt:lpstr>Office 主题​​</vt:lpstr>
      <vt:lpstr>3D Model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Weichen Qi</dc:creator>
  <cp:lastModifiedBy>Weichen Qi</cp:lastModifiedBy>
  <cp:revision>2</cp:revision>
  <dcterms:created xsi:type="dcterms:W3CDTF">2022-11-28T10:10:17Z</dcterms:created>
  <dcterms:modified xsi:type="dcterms:W3CDTF">2022-11-29T00:17:44Z</dcterms:modified>
</cp:coreProperties>
</file>